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788920"/>
            <a:ext cx="12191695" cy="73152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1">
                <a:solidFill>
                  <a:srgbClr val="8EA2FF"/>
                </a:solidFill>
                <a:latin typeface="Calibri"/>
              </a:rPr>
              <a:t>ALT/FNDATA ACADEMY   ·   MODULE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Calibri"/>
              </a:rPr>
              <a:t>Machine learning on auction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987552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600" b="0">
                <a:solidFill>
                  <a:srgbClr val="B9C0D4"/>
                </a:solidFill>
                <a:latin typeface="Calibri"/>
              </a:rPr>
              <a:t>This session introduces machine learning through two concrete tasks built on auction and resale records: predicting a realized price and classifying whether a lot will sell.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12648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>
                <a:solidFill>
                  <a:srgbClr val="8EA2FF"/>
                </a:solidFill>
                <a:latin typeface="Calibri"/>
              </a:rPr>
              <a:t>90 minutes  ·  sandbox.altfndata.com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SESSION AT A GLANCE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What today looks like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Length: 90 minutes. A 60 minute and a 120 minute variant are noted under Teaching notes.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Level: advanced undergraduates or graduate students in an introductory machine learning, applied data science, or quantitative methods course, who have taken or are concurrently taking a first course in statistics or machine learning.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Access: the no-code sandbox at sandbox.altfndata.com is the primary path, and is all that is needed for the core session. No API key is required. An optional Python extension, fitting a baseline regression model and a baseline classification model on an exported training extract, requires a class API key from info@altfndata.com and a standard Python data science environment.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Goal: students leave able to separate pre-sale features from outcome fields for a price-prediction and a sold-versus-unsold task, explain target leakage in their own words, and justify a point-in-time train/test split by sale_date rather than a random split.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9: Machine learning on auction data   ·   1 / 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OBJECTIVES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By the end of class students can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Frame a realized-price prediction task as regression and a sold-versus-unsold task as classification, and identify which documented fields are legitimate predictive features for each.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Explain target leakage in plain terms and identify at least two ways it could enter a model built on this dataset, including using realized price to predict realized price.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Explain why a train/test split for this data must be made by sale_date rather than at random, and describe what a random split would hide about a model's real-world performance.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Use the sandbox to explore candidate features and export a training extract limited to fields that would be known before a sale.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Interpret a simple accuracy or error metric for each task and identify at least one reason the metric could look good while the model is still unfit for use.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(Extension) Load an exported training extract in Python, fit a baseline regression model and a baseline classification model, and evaluate each on a time-based holdout.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9: Machine learning on auction data   ·   2 / 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How the session runs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0 to 15 min: Introduce the two tasks, price prediction and sold/unsold classification, and preview the leakage trap that sits inside both.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15 to 30 min: Feature framing. As a class, sort the documented fields into "known before the sale" and "known only after the sale," and build the before/after diagram on the board.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30 to 45 min: The leakage and point-in-time discussion, anchored on why a random train/test split would overstate performance and why a split by sale_date is required instead.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45 to 60 min: Guided demo, use the sandbox to explore candidate features for one category and export a training extract limited to pre-sale fields.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60 to 75 min: Small-group exercise, groups sketch a feature list and a train/test split plan for a category or brand of their choosing, and identify one leakage risk specific to their plan.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75 to 85 min: Class discussion, groups present their feature lists and leakage risks for critique.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85 to 90 min: Wrap-up and homework assignment, including a note on the optional Python extension for students who want to fit an actual model.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9: Machine learning on auction data   ·   3 / 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LIVE DEMO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The in-class walkthrough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Open sandbox.altfndata.com, sign in, and select the watches data table from the SQL editor dropdown.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Open the schema tab and list the documented fields together as a class: designer, model, item_title, sale_date, usd_price_decimal, sale_estimates_high_usd_price, status, vendor, stock_ticker.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Sort those fields on the board into two columns, known before the sale (designer, model, item_title, sale_estimates_high_usd_price, vendor, sale_date, category) and known only after the sale (usd_price_decimal, status). Point out that sale_estimates_high_usd_price belongs in the "before" column because a house sets its estimate ahead of the sale, while usd_price_decimal and status are outcomes.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Run the first guided query below, which pulls a training-shaped extract using only pre-sale fields plus the two possible targets, and explain that the two targets, usd_price_decimal for regression and status for classification, must never also appear among the features for their own task.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Introduce the point-in-time rule directly: split the exported rows so that everything before a chosen cutoff date is training data and everything on or after that date is test data, and explain that a model can only ever use information that existed at the time it would have made its prediction.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Run the second guided query, which counts rows before and after a candidate cutoff date, and use the counts to choose a cutoff that leaves a reasonably sized test set.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9: Machine learning on auction data   ·   4 / 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LIVE DEMO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The core query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Run this in the sandbox SQL editor: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SELECT designer, model, item_title, vendor, sale_date,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       sale_estimates_high_usd_price,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       usd_price_decimal,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       status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FROM all_watches_data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WHERE sale_estimates_high_usd_price &gt; 0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ORDER BY sale_date;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9: Machine learning on auction data   ·   5 / 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DISCUSS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Questions for the room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Why does using usd_price_decimal as a feature to predict usd_price_decimal count as leakage, even though it feels like an obviously circular mistake to name that way?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sale_estimates_high_usd_price is set by the auction house before the sale. Is it a legitimate feature for both tasks, and what would make it less reliable as a predictor for a lot type the house rarely handles?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What specifically does a random train/test split hide about a model's performance that a date-based split reveals?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If a classification model achieves 90 percent accuracy predicting sold versus unsold, what question would you ask before trusting that number, given that most lots in many categories do sell?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How might designer or vendor identity leak information about the outcome in a subtler way than an obvious target field, and how would you check for that?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9: Machine learning on auction data   ·   6 / 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HOMEWORK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This week's assignment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Each student selects one category table and drafts a one-page modeling plan covering both tasks: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predicting usd_price_decimal for sold lots and classifying status as sold or unsold.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The plan must list the exact features to be used for each task, drawn only from documented fields known before a sale, state the train/test cutoff date chosen and the row counts on each side of it (using a query like query 2), and include a short paragraph identifying one specific leakage risk in the plan and how it was avoided.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Students who complete the optional Python extension may additionally submit a notebook that fits the two baseline models on an exported extract and reports a basic error or accuracy metric on the time-based test set; this is optional and not required for full credit.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Grading criteria: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9: Machine learning on auction data   ·   7 /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NEXT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Wrapping 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Restate the one-sentence takeaway before students leave.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Point to the facilitator guide for discussion guidance and teaching notes.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Questions or a class API key: info@altfndata.com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9: Machine learning on auction data   ·   8 / 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